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7" r:id="rId4"/>
    <p:sldId id="268" r:id="rId5"/>
    <p:sldId id="269" r:id="rId6"/>
    <p:sldId id="270" r:id="rId7"/>
    <p:sldId id="271" r:id="rId8"/>
    <p:sldId id="272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504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378B9530-8E5D-412D-857F-D34D92B7AD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CitiBikeAnalysis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AA41D390-D6F2-4D18-98D1-C2AEF20F01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File created on: 3/5/2019 12:10:23 AM</a:t>
            </a:r>
            <a:r>
              <a:rPr lang="en-US" dirty="0"/>
              <a:t> because the </a:t>
            </a:r>
          </a:p>
          <a:p>
            <a:r>
              <a:rPr lang="en-US" dirty="0"/>
              <a:t>Packaged Workbook was too large to load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Christine Foley-Mitchell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>
            <a:extLst>
              <a:ext uri="{FF2B5EF4-FFF2-40B4-BE49-F238E27FC236}">
                <a16:creationId xmlns:a16="http://schemas.microsoft.com/office/drawing/2014/main" id="{3C15DA81-C70F-4A20-A4D9-125195CA1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962025"/>
            <a:ext cx="670560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>
            <a:extLst>
              <a:ext uri="{FF2B5EF4-FFF2-40B4-BE49-F238E27FC236}">
                <a16:creationId xmlns:a16="http://schemas.microsoft.com/office/drawing/2014/main" id="{CBFC792D-8742-42EC-B917-004B3B16A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672" y="0"/>
            <a:ext cx="33986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>
            <a:extLst>
              <a:ext uri="{FF2B5EF4-FFF2-40B4-BE49-F238E27FC236}">
                <a16:creationId xmlns:a16="http://schemas.microsoft.com/office/drawing/2014/main" id="{D008E804-457F-471A-A55A-9FAD17F0A3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337" y="838200"/>
            <a:ext cx="6791325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>
            <a:extLst>
              <a:ext uri="{FF2B5EF4-FFF2-40B4-BE49-F238E27FC236}">
                <a16:creationId xmlns:a16="http://schemas.microsoft.com/office/drawing/2014/main" id="{9B9F8981-9199-4FC1-A98E-49F15AB50A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1995487"/>
            <a:ext cx="834390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>
            <a:extLst>
              <a:ext uri="{FF2B5EF4-FFF2-40B4-BE49-F238E27FC236}">
                <a16:creationId xmlns:a16="http://schemas.microsoft.com/office/drawing/2014/main" id="{EFD5E15F-7E42-4EB1-9188-0FC34BB68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895350"/>
            <a:ext cx="94107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>
            <a:extLst>
              <a:ext uri="{FF2B5EF4-FFF2-40B4-BE49-F238E27FC236}">
                <a16:creationId xmlns:a16="http://schemas.microsoft.com/office/drawing/2014/main" id="{A0FA0889-D2FC-4B62-88F3-E00563048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912" y="814387"/>
            <a:ext cx="9020175" cy="522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>
            <a:extLst>
              <a:ext uri="{FF2B5EF4-FFF2-40B4-BE49-F238E27FC236}">
                <a16:creationId xmlns:a16="http://schemas.microsoft.com/office/drawing/2014/main" id="{C75578FA-5F59-48FC-A0CC-649999602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>
            <a:extLst>
              <a:ext uri="{FF2B5EF4-FFF2-40B4-BE49-F238E27FC236}">
                <a16:creationId xmlns:a16="http://schemas.microsoft.com/office/drawing/2014/main" id="{0BF4D741-C3FC-49E3-A15A-C9F8DCF10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5013B-75FC-4EAF-941D-5A8BDADB5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66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Story is on Next 5 Pages</a:t>
            </a:r>
          </a:p>
        </p:txBody>
      </p:sp>
    </p:spTree>
    <p:extLst>
      <p:ext uri="{BB962C8B-B14F-4D97-AF65-F5344CB8AC3E}">
        <p14:creationId xmlns:p14="http://schemas.microsoft.com/office/powerpoint/2010/main" val="3550532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913D80C4-0430-4DE1-A8AA-175EE3E96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83DB8206-62A7-4C7C-982C-27402AE7B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161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9F922EF7-EBD6-42D0-86BC-703CD8927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24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CEC3950F-02A5-4D7F-B890-C1DFEFD5B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67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D47324B2-EED3-404E-85EA-77D8467C4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99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5013B-75FC-4EAF-941D-5A8BDADB5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665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Worksheets &amp; Dashboards </a:t>
            </a:r>
            <a:br>
              <a:rPr lang="en-US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that were placed in the Story</a:t>
            </a:r>
            <a:br>
              <a:rPr lang="en-US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are on the next pages.</a:t>
            </a:r>
          </a:p>
        </p:txBody>
      </p:sp>
    </p:spTree>
    <p:extLst>
      <p:ext uri="{BB962C8B-B14F-4D97-AF65-F5344CB8AC3E}">
        <p14:creationId xmlns:p14="http://schemas.microsoft.com/office/powerpoint/2010/main" val="1854494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>
            <a:extLst>
              <a:ext uri="{FF2B5EF4-FFF2-40B4-BE49-F238E27FC236}">
                <a16:creationId xmlns:a16="http://schemas.microsoft.com/office/drawing/2014/main" id="{E27173D1-9454-457B-8ED1-5F496BC747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387" y="766762"/>
            <a:ext cx="6753225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30</Words>
  <Application>Microsoft Office PowerPoint</Application>
  <PresentationFormat>Widescreen</PresentationFormat>
  <Paragraphs>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CitiBikeAnalysis</vt:lpstr>
      <vt:lpstr>Story is on Next 5 Pages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Worksheets &amp; Dashboards  that were placed in the Story are on the next pages.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CitiBikeAnalysis</dc:title>
  <dc:creator/>
  <cp:lastModifiedBy>Christine Mitchell</cp:lastModifiedBy>
  <cp:revision>2</cp:revision>
  <dcterms:created xsi:type="dcterms:W3CDTF">2018-08-15T22:40:47Z</dcterms:created>
  <dcterms:modified xsi:type="dcterms:W3CDTF">2019-03-05T06:22:55Z</dcterms:modified>
</cp:coreProperties>
</file>

<file path=docProps/thumbnail.jpeg>
</file>